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95" r:id="rId10"/>
    <p:sldId id="303" r:id="rId11"/>
    <p:sldId id="304" r:id="rId12"/>
    <p:sldId id="296" r:id="rId13"/>
    <p:sldId id="305" r:id="rId14"/>
    <p:sldId id="298" r:id="rId15"/>
    <p:sldId id="266" r:id="rId16"/>
    <p:sldId id="267" r:id="rId17"/>
    <p:sldId id="306" r:id="rId18"/>
    <p:sldId id="307" r:id="rId19"/>
    <p:sldId id="308" r:id="rId20"/>
    <p:sldId id="309" r:id="rId21"/>
    <p:sldId id="310" r:id="rId22"/>
    <p:sldId id="294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Varela Round" panose="020B0604020202020204" charset="-79"/>
      <p:regular r:id="rId29"/>
    </p:embeddedFont>
    <p:embeddedFont>
      <p:font typeface="Bitter" panose="020B0604020202020204" charset="0"/>
      <p:regular r:id="rId30"/>
      <p:bold r:id="rId31"/>
      <p:italic r:id="rId32"/>
      <p:boldItalic r:id="rId33"/>
    </p:embeddedFont>
    <p:embeddedFont>
      <p:font typeface="Montserrat" panose="020B0604020202020204" charset="0"/>
      <p:regular r:id="rId34"/>
      <p:bold r:id="rId35"/>
      <p:italic r:id="rId36"/>
      <p:boldItalic r:id="rId37"/>
    </p:embeddedFont>
    <p:embeddedFont>
      <p:font typeface="Dancing Script" panose="020B0604020202020204" charset="0"/>
      <p:regular r:id="rId38"/>
      <p:bold r:id="rId39"/>
    </p:embeddedFont>
    <p:embeddedFont>
      <p:font typeface="Nixie One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2A20BD-2505-46DF-82F6-A791D1CCFF51}">
  <a:tblStyle styleId="{242A20BD-2505-46DF-82F6-A791D1CCFF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BB38DEC-D873-43F8-8245-15F6AB0837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32" autoAdjust="0"/>
  </p:normalViewPr>
  <p:slideViewPr>
    <p:cSldViewPr snapToGrid="0">
      <p:cViewPr varScale="1">
        <p:scale>
          <a:sx n="109" d="100"/>
          <a:sy n="109" d="100"/>
        </p:scale>
        <p:origin x="110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6394B8-697C-40EE-BEBF-9750B28EE1E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6EE34C-BF04-4C08-85A3-3E547FADBE7D}">
      <dgm:prSet phldrT="[Text]"/>
      <dgm:spPr/>
      <dgm:t>
        <a:bodyPr/>
        <a:lstStyle/>
        <a:p>
          <a:r>
            <a:rPr lang="en-US" smtClean="0"/>
            <a:t>Thiết kế cơ sở dữ liệu</a:t>
          </a:r>
          <a:endParaRPr lang="en-US"/>
        </a:p>
      </dgm:t>
    </dgm:pt>
    <dgm:pt modelId="{D1DCD906-21E9-497D-9909-63932A03A0D4}" type="sibTrans" cxnId="{537B5076-26A1-4713-9639-4A2C780B0225}">
      <dgm:prSet/>
      <dgm:spPr/>
      <dgm:t>
        <a:bodyPr/>
        <a:lstStyle/>
        <a:p>
          <a:endParaRPr lang="en-US"/>
        </a:p>
      </dgm:t>
    </dgm:pt>
    <dgm:pt modelId="{D7BA98EA-7682-43B3-8C7F-408F124EAAD3}" type="parTrans" cxnId="{537B5076-26A1-4713-9639-4A2C780B0225}">
      <dgm:prSet/>
      <dgm:spPr/>
      <dgm:t>
        <a:bodyPr/>
        <a:lstStyle/>
        <a:p>
          <a:endParaRPr lang="en-US"/>
        </a:p>
      </dgm:t>
    </dgm:pt>
    <dgm:pt modelId="{1057F9C3-3FF0-482B-B794-52624B5F13BE}">
      <dgm:prSet phldrT="[Text]"/>
      <dgm:spPr/>
      <dgm:t>
        <a:bodyPr/>
        <a:lstStyle/>
        <a:p>
          <a:r>
            <a:rPr lang="en-US" smtClean="0"/>
            <a:t>Phân thích thiết kế</a:t>
          </a:r>
          <a:endParaRPr lang="en-US"/>
        </a:p>
      </dgm:t>
    </dgm:pt>
    <dgm:pt modelId="{A050373C-0EC2-4D47-91A3-E2E3ED2AE36E}" type="sibTrans" cxnId="{F4E916EA-3BBC-4FC2-A448-35E16A404DAD}">
      <dgm:prSet/>
      <dgm:spPr/>
      <dgm:t>
        <a:bodyPr/>
        <a:lstStyle/>
        <a:p>
          <a:endParaRPr lang="en-US"/>
        </a:p>
      </dgm:t>
    </dgm:pt>
    <dgm:pt modelId="{8D2D1400-ED38-4EE7-B98A-5D918DCE0559}" type="parTrans" cxnId="{F4E916EA-3BBC-4FC2-A448-35E16A404DAD}">
      <dgm:prSet/>
      <dgm:spPr/>
      <dgm:t>
        <a:bodyPr/>
        <a:lstStyle/>
        <a:p>
          <a:endParaRPr lang="en-US"/>
        </a:p>
      </dgm:t>
    </dgm:pt>
    <dgm:pt modelId="{B7E6E02F-CC7A-4919-97E5-550C2E2EBEEA}">
      <dgm:prSet phldrT="[Text]"/>
      <dgm:spPr/>
      <dgm:t>
        <a:bodyPr/>
        <a:lstStyle/>
        <a:p>
          <a:r>
            <a:rPr lang="en-US" smtClean="0"/>
            <a:t>Cơ sở lý thuyết</a:t>
          </a:r>
          <a:endParaRPr lang="en-US"/>
        </a:p>
      </dgm:t>
    </dgm:pt>
    <dgm:pt modelId="{43CB92E6-44D7-4D44-80FC-BB7C3A1BF427}" type="sibTrans" cxnId="{B568D506-C5BC-4FCB-BBD0-B3FB9ED06A26}">
      <dgm:prSet/>
      <dgm:spPr/>
      <dgm:t>
        <a:bodyPr/>
        <a:lstStyle/>
        <a:p>
          <a:endParaRPr lang="en-US"/>
        </a:p>
      </dgm:t>
    </dgm:pt>
    <dgm:pt modelId="{78597647-282A-4649-8B74-0BE605B34BC3}" type="parTrans" cxnId="{B568D506-C5BC-4FCB-BBD0-B3FB9ED06A26}">
      <dgm:prSet/>
      <dgm:spPr/>
      <dgm:t>
        <a:bodyPr/>
        <a:lstStyle/>
        <a:p>
          <a:endParaRPr lang="en-US"/>
        </a:p>
      </dgm:t>
    </dgm:pt>
    <dgm:pt modelId="{BA6D44F1-6F69-454C-86A6-97D0CD646F15}">
      <dgm:prSet phldrT="[Text]"/>
      <dgm:spPr/>
      <dgm:t>
        <a:bodyPr/>
        <a:lstStyle/>
        <a:p>
          <a:r>
            <a:rPr lang="en-US" smtClean="0"/>
            <a:t>Demo chương trình</a:t>
          </a:r>
          <a:endParaRPr lang="en-US"/>
        </a:p>
      </dgm:t>
    </dgm:pt>
    <dgm:pt modelId="{585EF0C8-646C-4A0E-AA16-7C3BA2A03E28}" type="parTrans" cxnId="{7826F2C7-2E0F-4714-AE66-B3954DCA4176}">
      <dgm:prSet/>
      <dgm:spPr/>
      <dgm:t>
        <a:bodyPr/>
        <a:lstStyle/>
        <a:p>
          <a:endParaRPr lang="en-US"/>
        </a:p>
      </dgm:t>
    </dgm:pt>
    <dgm:pt modelId="{5ED97452-476D-445C-A237-4344C4D504DA}" type="sibTrans" cxnId="{7826F2C7-2E0F-4714-AE66-B3954DCA4176}">
      <dgm:prSet/>
      <dgm:spPr/>
      <dgm:t>
        <a:bodyPr/>
        <a:lstStyle/>
        <a:p>
          <a:endParaRPr lang="en-US"/>
        </a:p>
      </dgm:t>
    </dgm:pt>
    <dgm:pt modelId="{F42D33AE-8FC4-4777-8521-09A365E1D09E}">
      <dgm:prSet phldrT="[Text]"/>
      <dgm:spPr/>
      <dgm:t>
        <a:bodyPr/>
        <a:lstStyle/>
        <a:p>
          <a:r>
            <a:rPr lang="en-US" smtClean="0"/>
            <a:t>Hướng phát triển</a:t>
          </a:r>
          <a:endParaRPr lang="en-US"/>
        </a:p>
      </dgm:t>
    </dgm:pt>
    <dgm:pt modelId="{208EE3F3-47DB-45BC-8DFF-2258D88EA8BD}" type="parTrans" cxnId="{F22A86E4-5235-40D7-B5AB-DB04F0898289}">
      <dgm:prSet/>
      <dgm:spPr/>
      <dgm:t>
        <a:bodyPr/>
        <a:lstStyle/>
        <a:p>
          <a:endParaRPr lang="en-US"/>
        </a:p>
      </dgm:t>
    </dgm:pt>
    <dgm:pt modelId="{3E90772E-98E8-4C55-9794-65910317C109}" type="sibTrans" cxnId="{F22A86E4-5235-40D7-B5AB-DB04F0898289}">
      <dgm:prSet/>
      <dgm:spPr/>
      <dgm:t>
        <a:bodyPr/>
        <a:lstStyle/>
        <a:p>
          <a:endParaRPr lang="en-US"/>
        </a:p>
      </dgm:t>
    </dgm:pt>
    <dgm:pt modelId="{1C0CEBE0-BC0D-47B6-B404-ACE89A593F2E}" type="pres">
      <dgm:prSet presAssocID="{2F6394B8-697C-40EE-BEBF-9750B28EE1E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46B1D48-A30A-4CA0-8628-837C7B8F0DDB}" type="pres">
      <dgm:prSet presAssocID="{B7E6E02F-CC7A-4919-97E5-550C2E2EBEEA}" presName="parentLin" presStyleCnt="0"/>
      <dgm:spPr/>
    </dgm:pt>
    <dgm:pt modelId="{CF96D1F9-124B-48F2-87B5-20E0F14B1ADC}" type="pres">
      <dgm:prSet presAssocID="{B7E6E02F-CC7A-4919-97E5-550C2E2EBEEA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165F11AE-C97B-42C0-A51F-779E5539E19A}" type="pres">
      <dgm:prSet presAssocID="{B7E6E02F-CC7A-4919-97E5-550C2E2EBEEA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C56B2E-D24D-40A8-B073-D93744C671AC}" type="pres">
      <dgm:prSet presAssocID="{B7E6E02F-CC7A-4919-97E5-550C2E2EBEEA}" presName="negativeSpace" presStyleCnt="0"/>
      <dgm:spPr/>
    </dgm:pt>
    <dgm:pt modelId="{FA078917-AA4E-4F39-8D24-9CA2A9B941E3}" type="pres">
      <dgm:prSet presAssocID="{B7E6E02F-CC7A-4919-97E5-550C2E2EBEEA}" presName="childText" presStyleLbl="conFgAcc1" presStyleIdx="0" presStyleCnt="5">
        <dgm:presLayoutVars>
          <dgm:bulletEnabled val="1"/>
        </dgm:presLayoutVars>
      </dgm:prSet>
      <dgm:spPr/>
    </dgm:pt>
    <dgm:pt modelId="{629CA2D9-D3B1-48D4-982C-A0390E1F6D06}" type="pres">
      <dgm:prSet presAssocID="{43CB92E6-44D7-4D44-80FC-BB7C3A1BF427}" presName="spaceBetweenRectangles" presStyleCnt="0"/>
      <dgm:spPr/>
    </dgm:pt>
    <dgm:pt modelId="{4BB1959C-8487-4810-BFEC-72B2EC00C07A}" type="pres">
      <dgm:prSet presAssocID="{1057F9C3-3FF0-482B-B794-52624B5F13BE}" presName="parentLin" presStyleCnt="0"/>
      <dgm:spPr/>
    </dgm:pt>
    <dgm:pt modelId="{FAFF395D-FCAB-454D-A5C7-42D497070FBB}" type="pres">
      <dgm:prSet presAssocID="{1057F9C3-3FF0-482B-B794-52624B5F13BE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86B85ADE-CFF8-433F-8DFA-D4D45D6CB49D}" type="pres">
      <dgm:prSet presAssocID="{1057F9C3-3FF0-482B-B794-52624B5F13BE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FDF732-A48C-4963-94A0-841DD8F23F78}" type="pres">
      <dgm:prSet presAssocID="{1057F9C3-3FF0-482B-B794-52624B5F13BE}" presName="negativeSpace" presStyleCnt="0"/>
      <dgm:spPr/>
    </dgm:pt>
    <dgm:pt modelId="{11C60A81-9916-42F9-A76D-BB01CA02D8CB}" type="pres">
      <dgm:prSet presAssocID="{1057F9C3-3FF0-482B-B794-52624B5F13BE}" presName="childText" presStyleLbl="conFgAcc1" presStyleIdx="1" presStyleCnt="5">
        <dgm:presLayoutVars>
          <dgm:bulletEnabled val="1"/>
        </dgm:presLayoutVars>
      </dgm:prSet>
      <dgm:spPr/>
    </dgm:pt>
    <dgm:pt modelId="{1D6CB93F-FD2E-4D72-8783-5CFED962A451}" type="pres">
      <dgm:prSet presAssocID="{A050373C-0EC2-4D47-91A3-E2E3ED2AE36E}" presName="spaceBetweenRectangles" presStyleCnt="0"/>
      <dgm:spPr/>
    </dgm:pt>
    <dgm:pt modelId="{F5FFDCB8-0B2A-4CCD-BCF3-C9B610824EDD}" type="pres">
      <dgm:prSet presAssocID="{7D6EE34C-BF04-4C08-85A3-3E547FADBE7D}" presName="parentLin" presStyleCnt="0"/>
      <dgm:spPr/>
    </dgm:pt>
    <dgm:pt modelId="{A883D2C0-C0AE-415A-9A8E-0BCFB5DD5363}" type="pres">
      <dgm:prSet presAssocID="{7D6EE34C-BF04-4C08-85A3-3E547FADBE7D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A608FEE4-1CE2-486A-9EC4-C14EB13B59D9}" type="pres">
      <dgm:prSet presAssocID="{7D6EE34C-BF04-4C08-85A3-3E547FADBE7D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40DE38-B114-4C60-BAD5-87B158CF26D6}" type="pres">
      <dgm:prSet presAssocID="{7D6EE34C-BF04-4C08-85A3-3E547FADBE7D}" presName="negativeSpace" presStyleCnt="0"/>
      <dgm:spPr/>
    </dgm:pt>
    <dgm:pt modelId="{007427B5-3F51-477A-AB0A-9B5033A89654}" type="pres">
      <dgm:prSet presAssocID="{7D6EE34C-BF04-4C08-85A3-3E547FADBE7D}" presName="childText" presStyleLbl="conFgAcc1" presStyleIdx="2" presStyleCnt="5">
        <dgm:presLayoutVars>
          <dgm:bulletEnabled val="1"/>
        </dgm:presLayoutVars>
      </dgm:prSet>
      <dgm:spPr/>
    </dgm:pt>
    <dgm:pt modelId="{18E520A3-98D2-4D90-8ED3-F3EE54C4B44B}" type="pres">
      <dgm:prSet presAssocID="{D1DCD906-21E9-497D-9909-63932A03A0D4}" presName="spaceBetweenRectangles" presStyleCnt="0"/>
      <dgm:spPr/>
    </dgm:pt>
    <dgm:pt modelId="{F4764810-9931-487B-BF0E-D7E32FE09473}" type="pres">
      <dgm:prSet presAssocID="{BA6D44F1-6F69-454C-86A6-97D0CD646F15}" presName="parentLin" presStyleCnt="0"/>
      <dgm:spPr/>
    </dgm:pt>
    <dgm:pt modelId="{965EC0DF-8080-47E4-A6E3-E707A45F97D2}" type="pres">
      <dgm:prSet presAssocID="{BA6D44F1-6F69-454C-86A6-97D0CD646F15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8DF6E842-015D-48E1-A967-9A23FA7EFCBF}" type="pres">
      <dgm:prSet presAssocID="{BA6D44F1-6F69-454C-86A6-97D0CD646F15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8B3339-529D-494D-A767-A535DB59AE2C}" type="pres">
      <dgm:prSet presAssocID="{BA6D44F1-6F69-454C-86A6-97D0CD646F15}" presName="negativeSpace" presStyleCnt="0"/>
      <dgm:spPr/>
    </dgm:pt>
    <dgm:pt modelId="{1F19CC98-8BCE-4B71-A0BC-27376BBA597B}" type="pres">
      <dgm:prSet presAssocID="{BA6D44F1-6F69-454C-86A6-97D0CD646F15}" presName="childText" presStyleLbl="conFgAcc1" presStyleIdx="3" presStyleCnt="5">
        <dgm:presLayoutVars>
          <dgm:bulletEnabled val="1"/>
        </dgm:presLayoutVars>
      </dgm:prSet>
      <dgm:spPr/>
    </dgm:pt>
    <dgm:pt modelId="{CC042A04-CA16-42FA-95F1-71BBE866BAA1}" type="pres">
      <dgm:prSet presAssocID="{5ED97452-476D-445C-A237-4344C4D504DA}" presName="spaceBetweenRectangles" presStyleCnt="0"/>
      <dgm:spPr/>
    </dgm:pt>
    <dgm:pt modelId="{47B5531E-D37D-4EEA-8482-E485690E565B}" type="pres">
      <dgm:prSet presAssocID="{F42D33AE-8FC4-4777-8521-09A365E1D09E}" presName="parentLin" presStyleCnt="0"/>
      <dgm:spPr/>
    </dgm:pt>
    <dgm:pt modelId="{C13FE205-6AFB-49E1-9E19-354B214483AE}" type="pres">
      <dgm:prSet presAssocID="{F42D33AE-8FC4-4777-8521-09A365E1D09E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8F01F4C6-ECB4-425E-808C-65EAD4F11AA4}" type="pres">
      <dgm:prSet presAssocID="{F42D33AE-8FC4-4777-8521-09A365E1D09E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99A0DB-56E6-420A-8272-7993FEB39733}" type="pres">
      <dgm:prSet presAssocID="{F42D33AE-8FC4-4777-8521-09A365E1D09E}" presName="negativeSpace" presStyleCnt="0"/>
      <dgm:spPr/>
    </dgm:pt>
    <dgm:pt modelId="{5872E048-90CC-4484-AD53-8077A2B3935C}" type="pres">
      <dgm:prSet presAssocID="{F42D33AE-8FC4-4777-8521-09A365E1D09E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826F2C7-2E0F-4714-AE66-B3954DCA4176}" srcId="{2F6394B8-697C-40EE-BEBF-9750B28EE1E0}" destId="{BA6D44F1-6F69-454C-86A6-97D0CD646F15}" srcOrd="3" destOrd="0" parTransId="{585EF0C8-646C-4A0E-AA16-7C3BA2A03E28}" sibTransId="{5ED97452-476D-445C-A237-4344C4D504DA}"/>
    <dgm:cxn modelId="{5DD38073-3863-4FC2-A17C-718F4F03ACEB}" type="presOf" srcId="{F42D33AE-8FC4-4777-8521-09A365E1D09E}" destId="{8F01F4C6-ECB4-425E-808C-65EAD4F11AA4}" srcOrd="1" destOrd="0" presId="urn:microsoft.com/office/officeart/2005/8/layout/list1"/>
    <dgm:cxn modelId="{28525214-BE8E-427C-8187-1354860C15D6}" type="presOf" srcId="{B7E6E02F-CC7A-4919-97E5-550C2E2EBEEA}" destId="{165F11AE-C97B-42C0-A51F-779E5539E19A}" srcOrd="1" destOrd="0" presId="urn:microsoft.com/office/officeart/2005/8/layout/list1"/>
    <dgm:cxn modelId="{537B5076-26A1-4713-9639-4A2C780B0225}" srcId="{2F6394B8-697C-40EE-BEBF-9750B28EE1E0}" destId="{7D6EE34C-BF04-4C08-85A3-3E547FADBE7D}" srcOrd="2" destOrd="0" parTransId="{D7BA98EA-7682-43B3-8C7F-408F124EAAD3}" sibTransId="{D1DCD906-21E9-497D-9909-63932A03A0D4}"/>
    <dgm:cxn modelId="{FEC68A31-6AEA-4F54-9A8A-BBD37EB6DB45}" type="presOf" srcId="{F42D33AE-8FC4-4777-8521-09A365E1D09E}" destId="{C13FE205-6AFB-49E1-9E19-354B214483AE}" srcOrd="0" destOrd="0" presId="urn:microsoft.com/office/officeart/2005/8/layout/list1"/>
    <dgm:cxn modelId="{CA8987FE-F097-46D5-8DD2-2C9EE44AABD8}" type="presOf" srcId="{7D6EE34C-BF04-4C08-85A3-3E547FADBE7D}" destId="{A883D2C0-C0AE-415A-9A8E-0BCFB5DD5363}" srcOrd="0" destOrd="0" presId="urn:microsoft.com/office/officeart/2005/8/layout/list1"/>
    <dgm:cxn modelId="{59E6E23C-8306-495D-BED8-A3D6A212800C}" type="presOf" srcId="{2F6394B8-697C-40EE-BEBF-9750B28EE1E0}" destId="{1C0CEBE0-BC0D-47B6-B404-ACE89A593F2E}" srcOrd="0" destOrd="0" presId="urn:microsoft.com/office/officeart/2005/8/layout/list1"/>
    <dgm:cxn modelId="{A66AD16B-7F0B-4B3A-BDD1-450DED03070B}" type="presOf" srcId="{7D6EE34C-BF04-4C08-85A3-3E547FADBE7D}" destId="{A608FEE4-1CE2-486A-9EC4-C14EB13B59D9}" srcOrd="1" destOrd="0" presId="urn:microsoft.com/office/officeart/2005/8/layout/list1"/>
    <dgm:cxn modelId="{63322EF6-6782-4E8C-8909-1108A9F5BEDB}" type="presOf" srcId="{B7E6E02F-CC7A-4919-97E5-550C2E2EBEEA}" destId="{CF96D1F9-124B-48F2-87B5-20E0F14B1ADC}" srcOrd="0" destOrd="0" presId="urn:microsoft.com/office/officeart/2005/8/layout/list1"/>
    <dgm:cxn modelId="{B568D506-C5BC-4FCB-BBD0-B3FB9ED06A26}" srcId="{2F6394B8-697C-40EE-BEBF-9750B28EE1E0}" destId="{B7E6E02F-CC7A-4919-97E5-550C2E2EBEEA}" srcOrd="0" destOrd="0" parTransId="{78597647-282A-4649-8B74-0BE605B34BC3}" sibTransId="{43CB92E6-44D7-4D44-80FC-BB7C3A1BF427}"/>
    <dgm:cxn modelId="{F4E916EA-3BBC-4FC2-A448-35E16A404DAD}" srcId="{2F6394B8-697C-40EE-BEBF-9750B28EE1E0}" destId="{1057F9C3-3FF0-482B-B794-52624B5F13BE}" srcOrd="1" destOrd="0" parTransId="{8D2D1400-ED38-4EE7-B98A-5D918DCE0559}" sibTransId="{A050373C-0EC2-4D47-91A3-E2E3ED2AE36E}"/>
    <dgm:cxn modelId="{F22A86E4-5235-40D7-B5AB-DB04F0898289}" srcId="{2F6394B8-697C-40EE-BEBF-9750B28EE1E0}" destId="{F42D33AE-8FC4-4777-8521-09A365E1D09E}" srcOrd="4" destOrd="0" parTransId="{208EE3F3-47DB-45BC-8DFF-2258D88EA8BD}" sibTransId="{3E90772E-98E8-4C55-9794-65910317C109}"/>
    <dgm:cxn modelId="{2B4B94CE-995F-4A46-85D2-E56F9711B80E}" type="presOf" srcId="{BA6D44F1-6F69-454C-86A6-97D0CD646F15}" destId="{965EC0DF-8080-47E4-A6E3-E707A45F97D2}" srcOrd="0" destOrd="0" presId="urn:microsoft.com/office/officeart/2005/8/layout/list1"/>
    <dgm:cxn modelId="{5CD15E46-76C4-4CD5-B863-EDB48D20ABB8}" type="presOf" srcId="{1057F9C3-3FF0-482B-B794-52624B5F13BE}" destId="{FAFF395D-FCAB-454D-A5C7-42D497070FBB}" srcOrd="0" destOrd="0" presId="urn:microsoft.com/office/officeart/2005/8/layout/list1"/>
    <dgm:cxn modelId="{1384999B-5AD0-41AF-9553-045156FD61D6}" type="presOf" srcId="{BA6D44F1-6F69-454C-86A6-97D0CD646F15}" destId="{8DF6E842-015D-48E1-A967-9A23FA7EFCBF}" srcOrd="1" destOrd="0" presId="urn:microsoft.com/office/officeart/2005/8/layout/list1"/>
    <dgm:cxn modelId="{276BA3CC-14B2-4C9C-AAF8-C4BC2C455848}" type="presOf" srcId="{1057F9C3-3FF0-482B-B794-52624B5F13BE}" destId="{86B85ADE-CFF8-433F-8DFA-D4D45D6CB49D}" srcOrd="1" destOrd="0" presId="urn:microsoft.com/office/officeart/2005/8/layout/list1"/>
    <dgm:cxn modelId="{3F3A7ECE-4A4E-4D19-ABD5-5F0E2FD4D36E}" type="presParOf" srcId="{1C0CEBE0-BC0D-47B6-B404-ACE89A593F2E}" destId="{546B1D48-A30A-4CA0-8628-837C7B8F0DDB}" srcOrd="0" destOrd="0" presId="urn:microsoft.com/office/officeart/2005/8/layout/list1"/>
    <dgm:cxn modelId="{E5C331B9-0924-4288-B2AE-7D83A063E565}" type="presParOf" srcId="{546B1D48-A30A-4CA0-8628-837C7B8F0DDB}" destId="{CF96D1F9-124B-48F2-87B5-20E0F14B1ADC}" srcOrd="0" destOrd="0" presId="urn:microsoft.com/office/officeart/2005/8/layout/list1"/>
    <dgm:cxn modelId="{153FB731-6F92-47C3-8A6E-69A0B1B4E03C}" type="presParOf" srcId="{546B1D48-A30A-4CA0-8628-837C7B8F0DDB}" destId="{165F11AE-C97B-42C0-A51F-779E5539E19A}" srcOrd="1" destOrd="0" presId="urn:microsoft.com/office/officeart/2005/8/layout/list1"/>
    <dgm:cxn modelId="{53B67427-185C-42B9-9699-78BF91C338D9}" type="presParOf" srcId="{1C0CEBE0-BC0D-47B6-B404-ACE89A593F2E}" destId="{3AC56B2E-D24D-40A8-B073-D93744C671AC}" srcOrd="1" destOrd="0" presId="urn:microsoft.com/office/officeart/2005/8/layout/list1"/>
    <dgm:cxn modelId="{62BDC43D-59AE-42C9-BA90-624F5D21F595}" type="presParOf" srcId="{1C0CEBE0-BC0D-47B6-B404-ACE89A593F2E}" destId="{FA078917-AA4E-4F39-8D24-9CA2A9B941E3}" srcOrd="2" destOrd="0" presId="urn:microsoft.com/office/officeart/2005/8/layout/list1"/>
    <dgm:cxn modelId="{79CA7F77-1F21-4C79-9A8E-52BBF3763108}" type="presParOf" srcId="{1C0CEBE0-BC0D-47B6-B404-ACE89A593F2E}" destId="{629CA2D9-D3B1-48D4-982C-A0390E1F6D06}" srcOrd="3" destOrd="0" presId="urn:microsoft.com/office/officeart/2005/8/layout/list1"/>
    <dgm:cxn modelId="{D8657B2D-4A7B-4A5E-BCC8-ABCB6C4EB052}" type="presParOf" srcId="{1C0CEBE0-BC0D-47B6-B404-ACE89A593F2E}" destId="{4BB1959C-8487-4810-BFEC-72B2EC00C07A}" srcOrd="4" destOrd="0" presId="urn:microsoft.com/office/officeart/2005/8/layout/list1"/>
    <dgm:cxn modelId="{78E02F02-6CAA-4931-991B-BE64FFF3F2B4}" type="presParOf" srcId="{4BB1959C-8487-4810-BFEC-72B2EC00C07A}" destId="{FAFF395D-FCAB-454D-A5C7-42D497070FBB}" srcOrd="0" destOrd="0" presId="urn:microsoft.com/office/officeart/2005/8/layout/list1"/>
    <dgm:cxn modelId="{B9DFAD6B-BF72-4869-AE99-79F80249D1ED}" type="presParOf" srcId="{4BB1959C-8487-4810-BFEC-72B2EC00C07A}" destId="{86B85ADE-CFF8-433F-8DFA-D4D45D6CB49D}" srcOrd="1" destOrd="0" presId="urn:microsoft.com/office/officeart/2005/8/layout/list1"/>
    <dgm:cxn modelId="{E35F9E7D-FD16-404C-BDF6-A2D970D7A1E3}" type="presParOf" srcId="{1C0CEBE0-BC0D-47B6-B404-ACE89A593F2E}" destId="{CEFDF732-A48C-4963-94A0-841DD8F23F78}" srcOrd="5" destOrd="0" presId="urn:microsoft.com/office/officeart/2005/8/layout/list1"/>
    <dgm:cxn modelId="{3474EC34-0377-417B-8C55-D9127D4CD996}" type="presParOf" srcId="{1C0CEBE0-BC0D-47B6-B404-ACE89A593F2E}" destId="{11C60A81-9916-42F9-A76D-BB01CA02D8CB}" srcOrd="6" destOrd="0" presId="urn:microsoft.com/office/officeart/2005/8/layout/list1"/>
    <dgm:cxn modelId="{C1337336-25F1-4A30-B855-83DA0A8025BE}" type="presParOf" srcId="{1C0CEBE0-BC0D-47B6-B404-ACE89A593F2E}" destId="{1D6CB93F-FD2E-4D72-8783-5CFED962A451}" srcOrd="7" destOrd="0" presId="urn:microsoft.com/office/officeart/2005/8/layout/list1"/>
    <dgm:cxn modelId="{B15E765A-8892-4D82-ADDD-08746A23DA81}" type="presParOf" srcId="{1C0CEBE0-BC0D-47B6-B404-ACE89A593F2E}" destId="{F5FFDCB8-0B2A-4CCD-BCF3-C9B610824EDD}" srcOrd="8" destOrd="0" presId="urn:microsoft.com/office/officeart/2005/8/layout/list1"/>
    <dgm:cxn modelId="{346E46D7-D396-497A-AD3E-EB613B5472EA}" type="presParOf" srcId="{F5FFDCB8-0B2A-4CCD-BCF3-C9B610824EDD}" destId="{A883D2C0-C0AE-415A-9A8E-0BCFB5DD5363}" srcOrd="0" destOrd="0" presId="urn:microsoft.com/office/officeart/2005/8/layout/list1"/>
    <dgm:cxn modelId="{202C21AA-4BF9-4856-AA9F-872F65D35631}" type="presParOf" srcId="{F5FFDCB8-0B2A-4CCD-BCF3-C9B610824EDD}" destId="{A608FEE4-1CE2-486A-9EC4-C14EB13B59D9}" srcOrd="1" destOrd="0" presId="urn:microsoft.com/office/officeart/2005/8/layout/list1"/>
    <dgm:cxn modelId="{33BE0385-4D9F-4C00-A9FD-3840C13AA1E8}" type="presParOf" srcId="{1C0CEBE0-BC0D-47B6-B404-ACE89A593F2E}" destId="{6E40DE38-B114-4C60-BAD5-87B158CF26D6}" srcOrd="9" destOrd="0" presId="urn:microsoft.com/office/officeart/2005/8/layout/list1"/>
    <dgm:cxn modelId="{8E6339CA-2984-44D0-80D8-A28C0B327287}" type="presParOf" srcId="{1C0CEBE0-BC0D-47B6-B404-ACE89A593F2E}" destId="{007427B5-3F51-477A-AB0A-9B5033A89654}" srcOrd="10" destOrd="0" presId="urn:microsoft.com/office/officeart/2005/8/layout/list1"/>
    <dgm:cxn modelId="{A9278600-16F5-4E28-9337-3123D346D8CA}" type="presParOf" srcId="{1C0CEBE0-BC0D-47B6-B404-ACE89A593F2E}" destId="{18E520A3-98D2-4D90-8ED3-F3EE54C4B44B}" srcOrd="11" destOrd="0" presId="urn:microsoft.com/office/officeart/2005/8/layout/list1"/>
    <dgm:cxn modelId="{222E68F1-32D6-427F-8AD0-4FB7ECDDCC21}" type="presParOf" srcId="{1C0CEBE0-BC0D-47B6-B404-ACE89A593F2E}" destId="{F4764810-9931-487B-BF0E-D7E32FE09473}" srcOrd="12" destOrd="0" presId="urn:microsoft.com/office/officeart/2005/8/layout/list1"/>
    <dgm:cxn modelId="{779F2E67-5647-488D-BDA2-1777A3D4E95B}" type="presParOf" srcId="{F4764810-9931-487B-BF0E-D7E32FE09473}" destId="{965EC0DF-8080-47E4-A6E3-E707A45F97D2}" srcOrd="0" destOrd="0" presId="urn:microsoft.com/office/officeart/2005/8/layout/list1"/>
    <dgm:cxn modelId="{8481FEC2-A5B6-42CC-95B5-CC713810B53D}" type="presParOf" srcId="{F4764810-9931-487B-BF0E-D7E32FE09473}" destId="{8DF6E842-015D-48E1-A967-9A23FA7EFCBF}" srcOrd="1" destOrd="0" presId="urn:microsoft.com/office/officeart/2005/8/layout/list1"/>
    <dgm:cxn modelId="{B7CDFA09-D592-4013-B49B-05F5E724429B}" type="presParOf" srcId="{1C0CEBE0-BC0D-47B6-B404-ACE89A593F2E}" destId="{BA8B3339-529D-494D-A767-A535DB59AE2C}" srcOrd="13" destOrd="0" presId="urn:microsoft.com/office/officeart/2005/8/layout/list1"/>
    <dgm:cxn modelId="{7458C187-391D-43E9-9F07-4C4795CF9D96}" type="presParOf" srcId="{1C0CEBE0-BC0D-47B6-B404-ACE89A593F2E}" destId="{1F19CC98-8BCE-4B71-A0BC-27376BBA597B}" srcOrd="14" destOrd="0" presId="urn:microsoft.com/office/officeart/2005/8/layout/list1"/>
    <dgm:cxn modelId="{4AC210AD-69E9-47C4-B29C-81DD6068E0B3}" type="presParOf" srcId="{1C0CEBE0-BC0D-47B6-B404-ACE89A593F2E}" destId="{CC042A04-CA16-42FA-95F1-71BBE866BAA1}" srcOrd="15" destOrd="0" presId="urn:microsoft.com/office/officeart/2005/8/layout/list1"/>
    <dgm:cxn modelId="{95F3696F-FEAC-4BE7-BFF6-736E958EB292}" type="presParOf" srcId="{1C0CEBE0-BC0D-47B6-B404-ACE89A593F2E}" destId="{47B5531E-D37D-4EEA-8482-E485690E565B}" srcOrd="16" destOrd="0" presId="urn:microsoft.com/office/officeart/2005/8/layout/list1"/>
    <dgm:cxn modelId="{D02EFF5F-6D56-4C7D-A559-A6A50F7AAD48}" type="presParOf" srcId="{47B5531E-D37D-4EEA-8482-E485690E565B}" destId="{C13FE205-6AFB-49E1-9E19-354B214483AE}" srcOrd="0" destOrd="0" presId="urn:microsoft.com/office/officeart/2005/8/layout/list1"/>
    <dgm:cxn modelId="{D83DB1B8-6571-443C-8616-0AD10E45F7E4}" type="presParOf" srcId="{47B5531E-D37D-4EEA-8482-E485690E565B}" destId="{8F01F4C6-ECB4-425E-808C-65EAD4F11AA4}" srcOrd="1" destOrd="0" presId="urn:microsoft.com/office/officeart/2005/8/layout/list1"/>
    <dgm:cxn modelId="{F06F4C9E-21E2-41CA-A8AD-834C310E184E}" type="presParOf" srcId="{1C0CEBE0-BC0D-47B6-B404-ACE89A593F2E}" destId="{BC99A0DB-56E6-420A-8272-7993FEB39733}" srcOrd="17" destOrd="0" presId="urn:microsoft.com/office/officeart/2005/8/layout/list1"/>
    <dgm:cxn modelId="{0E389AA6-74E1-4FF0-8B94-EB0393AE3304}" type="presParOf" srcId="{1C0CEBE0-BC0D-47B6-B404-ACE89A593F2E}" destId="{5872E048-90CC-4484-AD53-8077A2B3935C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078917-AA4E-4F39-8D24-9CA2A9B941E3}">
      <dsp:nvSpPr>
        <dsp:cNvPr id="0" name=""/>
        <dsp:cNvSpPr/>
      </dsp:nvSpPr>
      <dsp:spPr>
        <a:xfrm>
          <a:off x="0" y="259412"/>
          <a:ext cx="461356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F11AE-C97B-42C0-A51F-779E5539E19A}">
      <dsp:nvSpPr>
        <dsp:cNvPr id="0" name=""/>
        <dsp:cNvSpPr/>
      </dsp:nvSpPr>
      <dsp:spPr>
        <a:xfrm>
          <a:off x="230678" y="23252"/>
          <a:ext cx="3229494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067" tIns="0" rIns="122067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Cơ sở lý thuyết</a:t>
          </a:r>
          <a:endParaRPr lang="en-US" sz="1600" kern="1200"/>
        </a:p>
      </dsp:txBody>
      <dsp:txXfrm>
        <a:off x="253735" y="46309"/>
        <a:ext cx="3183380" cy="426206"/>
      </dsp:txXfrm>
    </dsp:sp>
    <dsp:sp modelId="{11C60A81-9916-42F9-A76D-BB01CA02D8CB}">
      <dsp:nvSpPr>
        <dsp:cNvPr id="0" name=""/>
        <dsp:cNvSpPr/>
      </dsp:nvSpPr>
      <dsp:spPr>
        <a:xfrm>
          <a:off x="0" y="985172"/>
          <a:ext cx="461356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B85ADE-CFF8-433F-8DFA-D4D45D6CB49D}">
      <dsp:nvSpPr>
        <dsp:cNvPr id="0" name=""/>
        <dsp:cNvSpPr/>
      </dsp:nvSpPr>
      <dsp:spPr>
        <a:xfrm>
          <a:off x="230678" y="749012"/>
          <a:ext cx="3229494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067" tIns="0" rIns="122067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Phân thích thiết kế</a:t>
          </a:r>
          <a:endParaRPr lang="en-US" sz="1600" kern="1200"/>
        </a:p>
      </dsp:txBody>
      <dsp:txXfrm>
        <a:off x="253735" y="772069"/>
        <a:ext cx="3183380" cy="426206"/>
      </dsp:txXfrm>
    </dsp:sp>
    <dsp:sp modelId="{007427B5-3F51-477A-AB0A-9B5033A89654}">
      <dsp:nvSpPr>
        <dsp:cNvPr id="0" name=""/>
        <dsp:cNvSpPr/>
      </dsp:nvSpPr>
      <dsp:spPr>
        <a:xfrm>
          <a:off x="0" y="1710932"/>
          <a:ext cx="461356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08FEE4-1CE2-486A-9EC4-C14EB13B59D9}">
      <dsp:nvSpPr>
        <dsp:cNvPr id="0" name=""/>
        <dsp:cNvSpPr/>
      </dsp:nvSpPr>
      <dsp:spPr>
        <a:xfrm>
          <a:off x="230678" y="1474772"/>
          <a:ext cx="3229494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067" tIns="0" rIns="122067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Thiết kế cơ sở dữ liệu</a:t>
          </a:r>
          <a:endParaRPr lang="en-US" sz="1600" kern="1200"/>
        </a:p>
      </dsp:txBody>
      <dsp:txXfrm>
        <a:off x="253735" y="1497829"/>
        <a:ext cx="3183380" cy="426206"/>
      </dsp:txXfrm>
    </dsp:sp>
    <dsp:sp modelId="{1F19CC98-8BCE-4B71-A0BC-27376BBA597B}">
      <dsp:nvSpPr>
        <dsp:cNvPr id="0" name=""/>
        <dsp:cNvSpPr/>
      </dsp:nvSpPr>
      <dsp:spPr>
        <a:xfrm>
          <a:off x="0" y="2436692"/>
          <a:ext cx="461356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F6E842-015D-48E1-A967-9A23FA7EFCBF}">
      <dsp:nvSpPr>
        <dsp:cNvPr id="0" name=""/>
        <dsp:cNvSpPr/>
      </dsp:nvSpPr>
      <dsp:spPr>
        <a:xfrm>
          <a:off x="230678" y="2200532"/>
          <a:ext cx="3229494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067" tIns="0" rIns="122067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Demo chương trình</a:t>
          </a:r>
          <a:endParaRPr lang="en-US" sz="1600" kern="1200"/>
        </a:p>
      </dsp:txBody>
      <dsp:txXfrm>
        <a:off x="253735" y="2223589"/>
        <a:ext cx="3183380" cy="426206"/>
      </dsp:txXfrm>
    </dsp:sp>
    <dsp:sp modelId="{5872E048-90CC-4484-AD53-8077A2B3935C}">
      <dsp:nvSpPr>
        <dsp:cNvPr id="0" name=""/>
        <dsp:cNvSpPr/>
      </dsp:nvSpPr>
      <dsp:spPr>
        <a:xfrm>
          <a:off x="0" y="3162452"/>
          <a:ext cx="461356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1F4C6-ECB4-425E-808C-65EAD4F11AA4}">
      <dsp:nvSpPr>
        <dsp:cNvPr id="0" name=""/>
        <dsp:cNvSpPr/>
      </dsp:nvSpPr>
      <dsp:spPr>
        <a:xfrm>
          <a:off x="230678" y="2926292"/>
          <a:ext cx="3229494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067" tIns="0" rIns="122067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Hướng phát triển</a:t>
          </a:r>
          <a:endParaRPr lang="en-US" sz="1600" kern="1200"/>
        </a:p>
      </dsp:txBody>
      <dsp:txXfrm>
        <a:off x="253735" y="2949349"/>
        <a:ext cx="3183380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558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248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316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83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705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533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611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248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386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4662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73d26f0f7c_17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73d26f0f7c_17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802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209425" y="50220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255425" y="1991825"/>
            <a:ext cx="4633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67550" y="-886750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348875" y="2882375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255425" y="541800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752750" y="3465100"/>
            <a:ext cx="2284200" cy="2284200"/>
          </a:xfrm>
          <a:prstGeom prst="donut">
            <a:avLst>
              <a:gd name="adj" fmla="val 11909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37775" y="3193200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76550" y="4217275"/>
            <a:ext cx="1207800" cy="12078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244625" y="25419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598775" y="-300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244625" y="802850"/>
            <a:ext cx="657600" cy="6576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213975" y="695900"/>
            <a:ext cx="871500" cy="8715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-122175" y="2933250"/>
            <a:ext cx="1177500" cy="11775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150075" y="708300"/>
            <a:ext cx="846600" cy="8466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1055325" y="3904575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8334450" y="4139625"/>
            <a:ext cx="424800" cy="42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4308288" y="-1078650"/>
            <a:ext cx="2347200" cy="2347200"/>
          </a:xfrm>
          <a:prstGeom prst="donut">
            <a:avLst>
              <a:gd name="adj" fmla="val 1710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4047750" y="805125"/>
            <a:ext cx="1048500" cy="10485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1880850" y="1920300"/>
            <a:ext cx="5382300" cy="20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◎"/>
              <a:defRPr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/>
          <p:nvPr/>
        </p:nvSpPr>
        <p:spPr>
          <a:xfrm>
            <a:off x="3593400" y="781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96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229225" y="2988350"/>
            <a:ext cx="802800" cy="803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-442225" y="3999900"/>
            <a:ext cx="1695900" cy="1695900"/>
          </a:xfrm>
          <a:prstGeom prst="donut">
            <a:avLst>
              <a:gd name="adj" fmla="val 1008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1334025" y="-231725"/>
            <a:ext cx="1666800" cy="1666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"/>
          <p:cNvSpPr/>
          <p:nvPr/>
        </p:nvSpPr>
        <p:spPr>
          <a:xfrm>
            <a:off x="550525" y="710300"/>
            <a:ext cx="481500" cy="481800"/>
          </a:xfrm>
          <a:prstGeom prst="donut">
            <a:avLst>
              <a:gd name="adj" fmla="val 3727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4"/>
          <p:cNvSpPr/>
          <p:nvPr/>
        </p:nvSpPr>
        <p:spPr>
          <a:xfrm>
            <a:off x="1032025" y="37914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4"/>
          <p:cNvSpPr/>
          <p:nvPr/>
        </p:nvSpPr>
        <p:spPr>
          <a:xfrm>
            <a:off x="1217050" y="1311325"/>
            <a:ext cx="304800" cy="304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4"/>
          <p:cNvSpPr/>
          <p:nvPr/>
        </p:nvSpPr>
        <p:spPr>
          <a:xfrm>
            <a:off x="7744475" y="1473300"/>
            <a:ext cx="1048500" cy="1048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4"/>
          <p:cNvSpPr/>
          <p:nvPr/>
        </p:nvSpPr>
        <p:spPr>
          <a:xfrm>
            <a:off x="8050675" y="2042175"/>
            <a:ext cx="1520100" cy="1520100"/>
          </a:xfrm>
          <a:prstGeom prst="donut">
            <a:avLst>
              <a:gd name="adj" fmla="val 5022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"/>
          <p:cNvSpPr/>
          <p:nvPr/>
        </p:nvSpPr>
        <p:spPr>
          <a:xfrm>
            <a:off x="7969775" y="3713850"/>
            <a:ext cx="597900" cy="598200"/>
          </a:xfrm>
          <a:prstGeom prst="donut">
            <a:avLst>
              <a:gd name="adj" fmla="val 43984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8608775" y="1192100"/>
            <a:ext cx="184200" cy="184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2560500" cy="3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body" idx="2"/>
          </p:nvPr>
        </p:nvSpPr>
        <p:spPr>
          <a:xfrm>
            <a:off x="5650849" y="1550150"/>
            <a:ext cx="2560500" cy="3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9" name="Google Shape;99;p7"/>
          <p:cNvSpPr/>
          <p:nvPr/>
        </p:nvSpPr>
        <p:spPr>
          <a:xfrm>
            <a:off x="-358950" y="2194400"/>
            <a:ext cx="2347200" cy="2347200"/>
          </a:xfrm>
          <a:prstGeom prst="donut">
            <a:avLst>
              <a:gd name="adj" fmla="val 36789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>
            <a:off x="198450" y="-3211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>
            <a:off x="198450" y="420475"/>
            <a:ext cx="657600" cy="657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>
            <a:off x="1177051" y="657475"/>
            <a:ext cx="846900" cy="846900"/>
          </a:xfrm>
          <a:prstGeom prst="donut">
            <a:avLst>
              <a:gd name="adj" fmla="val 22275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/>
          <p:nvPr/>
        </p:nvSpPr>
        <p:spPr>
          <a:xfrm>
            <a:off x="887650" y="4142300"/>
            <a:ext cx="1207800" cy="12078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>
            <a:off x="153675" y="4799600"/>
            <a:ext cx="550500" cy="550500"/>
          </a:xfrm>
          <a:prstGeom prst="donut">
            <a:avLst>
              <a:gd name="adj" fmla="val 18606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"/>
          <p:cNvSpPr/>
          <p:nvPr/>
        </p:nvSpPr>
        <p:spPr>
          <a:xfrm>
            <a:off x="1172525" y="1696950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7"/>
          <p:cNvSpPr/>
          <p:nvPr/>
        </p:nvSpPr>
        <p:spPr>
          <a:xfrm>
            <a:off x="7844250" y="6192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7"/>
          <p:cNvSpPr/>
          <p:nvPr/>
        </p:nvSpPr>
        <p:spPr>
          <a:xfrm>
            <a:off x="7515500" y="-72500"/>
            <a:ext cx="397500" cy="3975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8651500" y="1030850"/>
            <a:ext cx="304800" cy="3048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097900" y="167450"/>
            <a:ext cx="741600" cy="741600"/>
          </a:xfrm>
          <a:prstGeom prst="donut">
            <a:avLst>
              <a:gd name="adj" fmla="val 8064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8394750" y="15043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-205625" y="2347725"/>
            <a:ext cx="2040600" cy="20406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"/>
          <p:cNvSpPr/>
          <p:nvPr/>
        </p:nvSpPr>
        <p:spPr>
          <a:xfrm>
            <a:off x="305125" y="-214450"/>
            <a:ext cx="765300" cy="7653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7"/>
          <p:cNvSpPr/>
          <p:nvPr/>
        </p:nvSpPr>
        <p:spPr>
          <a:xfrm>
            <a:off x="8532600" y="911950"/>
            <a:ext cx="542700" cy="5427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0"/>
          <p:cNvSpPr txBox="1">
            <a:spLocks noGrp="1"/>
          </p:cNvSpPr>
          <p:nvPr>
            <p:ph type="body" idx="1"/>
          </p:nvPr>
        </p:nvSpPr>
        <p:spPr>
          <a:xfrm>
            <a:off x="1246225" y="4177700"/>
            <a:ext cx="6651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156" name="Google Shape;156;p10"/>
          <p:cNvSpPr/>
          <p:nvPr/>
        </p:nvSpPr>
        <p:spPr>
          <a:xfrm rot="10800000">
            <a:off x="8705950" y="3777263"/>
            <a:ext cx="617400" cy="6174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0"/>
          <p:cNvSpPr/>
          <p:nvPr/>
        </p:nvSpPr>
        <p:spPr>
          <a:xfrm rot="10800000">
            <a:off x="608750" y="841361"/>
            <a:ext cx="515400" cy="5154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"/>
          <p:cNvSpPr/>
          <p:nvPr/>
        </p:nvSpPr>
        <p:spPr>
          <a:xfrm rot="10800000">
            <a:off x="8195021" y="4553300"/>
            <a:ext cx="831600" cy="83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0"/>
          <p:cNvSpPr/>
          <p:nvPr/>
        </p:nvSpPr>
        <p:spPr>
          <a:xfrm rot="10800000">
            <a:off x="8458384" y="4183763"/>
            <a:ext cx="210900" cy="2109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"/>
          <p:cNvSpPr/>
          <p:nvPr/>
        </p:nvSpPr>
        <p:spPr>
          <a:xfrm rot="10800000">
            <a:off x="-153147" y="-444547"/>
            <a:ext cx="1128300" cy="11283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0"/>
          <p:cNvSpPr/>
          <p:nvPr/>
        </p:nvSpPr>
        <p:spPr>
          <a:xfrm rot="10800000">
            <a:off x="8012016" y="133391"/>
            <a:ext cx="434700" cy="4347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0"/>
          <p:cNvSpPr/>
          <p:nvPr/>
        </p:nvSpPr>
        <p:spPr>
          <a:xfrm rot="10800000">
            <a:off x="-73577" y="841500"/>
            <a:ext cx="330900" cy="3309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0"/>
          <p:cNvSpPr/>
          <p:nvPr/>
        </p:nvSpPr>
        <p:spPr>
          <a:xfrm rot="10800000">
            <a:off x="8512150" y="133404"/>
            <a:ext cx="811200" cy="8112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0"/>
          <p:cNvSpPr/>
          <p:nvPr/>
        </p:nvSpPr>
        <p:spPr>
          <a:xfrm rot="10800000">
            <a:off x="117998" y="-173402"/>
            <a:ext cx="586200" cy="586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"/>
          <p:cNvSpPr/>
          <p:nvPr/>
        </p:nvSpPr>
        <p:spPr>
          <a:xfrm rot="10800000">
            <a:off x="748825" y="4695050"/>
            <a:ext cx="345000" cy="3450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0"/>
          <p:cNvSpPr/>
          <p:nvPr/>
        </p:nvSpPr>
        <p:spPr>
          <a:xfrm rot="10800000">
            <a:off x="-107786" y="4259033"/>
            <a:ext cx="663000" cy="663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0"/>
          <p:cNvSpPr/>
          <p:nvPr/>
        </p:nvSpPr>
        <p:spPr>
          <a:xfrm rot="10800000">
            <a:off x="-316662" y="3443534"/>
            <a:ext cx="506100" cy="506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0"/>
          <p:cNvSpPr/>
          <p:nvPr/>
        </p:nvSpPr>
        <p:spPr>
          <a:xfrm rot="10800000">
            <a:off x="-226170" y="4140650"/>
            <a:ext cx="899400" cy="899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0"/>
          <p:cNvSpPr/>
          <p:nvPr/>
        </p:nvSpPr>
        <p:spPr>
          <a:xfrm rot="10800000">
            <a:off x="8700641" y="1100250"/>
            <a:ext cx="333300" cy="3333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"/>
          <p:cNvSpPr/>
          <p:nvPr/>
        </p:nvSpPr>
        <p:spPr>
          <a:xfrm>
            <a:off x="-164200" y="6861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"/>
          <p:cNvSpPr/>
          <p:nvPr/>
        </p:nvSpPr>
        <p:spPr>
          <a:xfrm>
            <a:off x="8204500" y="3898800"/>
            <a:ext cx="447000" cy="4470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1"/>
          <p:cNvSpPr/>
          <p:nvPr/>
        </p:nvSpPr>
        <p:spPr>
          <a:xfrm>
            <a:off x="100425" y="-196925"/>
            <a:ext cx="741600" cy="74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"/>
          <p:cNvSpPr/>
          <p:nvPr/>
        </p:nvSpPr>
        <p:spPr>
          <a:xfrm>
            <a:off x="419100" y="6861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8333725" y="4482500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741750" y="4449750"/>
            <a:ext cx="397500" cy="3975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8956300" y="4058696"/>
            <a:ext cx="287100" cy="287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-164200" y="4277700"/>
            <a:ext cx="741600" cy="7416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8568725" y="4717500"/>
            <a:ext cx="508500" cy="5085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077475" y="224125"/>
            <a:ext cx="304800" cy="3048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553248" y="328373"/>
            <a:ext cx="585600" cy="585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1"/>
          <p:cNvSpPr/>
          <p:nvPr/>
        </p:nvSpPr>
        <p:spPr>
          <a:xfrm>
            <a:off x="8876350" y="1187325"/>
            <a:ext cx="447000" cy="4470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"/>
          <p:cNvSpPr/>
          <p:nvPr/>
        </p:nvSpPr>
        <p:spPr>
          <a:xfrm>
            <a:off x="8449000" y="224125"/>
            <a:ext cx="794400" cy="794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"/>
          <p:cNvSpPr/>
          <p:nvPr/>
        </p:nvSpPr>
        <p:spPr>
          <a:xfrm>
            <a:off x="100425" y="3830625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>
            <a:spLocks noGrp="1"/>
          </p:cNvSpPr>
          <p:nvPr>
            <p:ph type="ctrTitle"/>
          </p:nvPr>
        </p:nvSpPr>
        <p:spPr>
          <a:xfrm>
            <a:off x="2687781" y="984767"/>
            <a:ext cx="4759037" cy="90747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endParaRPr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54" y="88503"/>
            <a:ext cx="4419600" cy="76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58291" y="2140528"/>
            <a:ext cx="46551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b="1" u="sng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quần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áo</a:t>
            </a:r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1473" y="351212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58291" y="3290455"/>
            <a:ext cx="5618018" cy="122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8">
              <a:spcBef>
                <a:spcPct val="20000"/>
              </a:spcBef>
              <a:defRPr/>
            </a:pPr>
            <a:r>
              <a:rPr lang="en-US" sz="1600" b="1">
                <a:latin typeface="Times New Roman" pitchFamily="18" charset="0"/>
                <a:cs typeface="Times New Roman" pitchFamily="18" charset="0"/>
              </a:rPr>
              <a:t>GIÁO VIÊN HƯỚNG DẪN:  THS. PHẠM THỊ THUẬN</a:t>
            </a:r>
          </a:p>
          <a:p>
            <a:pPr marL="26988">
              <a:spcBef>
                <a:spcPct val="20000"/>
              </a:spcBef>
              <a:defRPr/>
            </a:pPr>
            <a:r>
              <a:rPr lang="en-US" sz="1600" b="1">
                <a:latin typeface="Times New Roman" pitchFamily="18" charset="0"/>
                <a:cs typeface="Times New Roman" pitchFamily="18" charset="0"/>
              </a:rPr>
              <a:t>SINH VIÊN THỰC HIỆN:      </a:t>
            </a:r>
            <a:r>
              <a:rPr lang="en-US" sz="1600" b="1" err="1" smtClean="0">
                <a:latin typeface="Times New Roman" pitchFamily="18" charset="0"/>
                <a:cs typeface="Times New Roman" pitchFamily="18" charset="0"/>
              </a:rPr>
              <a:t>NGUYỄN</a:t>
            </a:r>
            <a:r>
              <a:rPr lang="en-US" sz="16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err="1" smtClean="0">
                <a:latin typeface="Times New Roman" pitchFamily="18" charset="0"/>
                <a:cs typeface="Times New Roman" pitchFamily="18" charset="0"/>
              </a:rPr>
              <a:t>BÁ</a:t>
            </a:r>
            <a:r>
              <a:rPr lang="en-US" sz="1600" b="1" smtClean="0">
                <a:latin typeface="Times New Roman" pitchFamily="18" charset="0"/>
                <a:cs typeface="Times New Roman" pitchFamily="18" charset="0"/>
              </a:rPr>
              <a:t> LONG</a:t>
            </a:r>
            <a:endParaRPr lang="en-US" sz="1600" b="1">
              <a:latin typeface="Times New Roman" pitchFamily="18" charset="0"/>
              <a:cs typeface="Times New Roman" pitchFamily="18" charset="0"/>
            </a:endParaRPr>
          </a:p>
          <a:p>
            <a:pPr marL="26988">
              <a:spcBef>
                <a:spcPct val="20000"/>
              </a:spcBef>
              <a:defRPr/>
            </a:pPr>
            <a:r>
              <a:rPr lang="en-US" sz="1600" b="1">
                <a:latin typeface="Times New Roman" pitchFamily="18" charset="0"/>
                <a:cs typeface="Times New Roman" pitchFamily="18" charset="0"/>
              </a:rPr>
              <a:t>KHOA – BỘ MÔN:                 </a:t>
            </a:r>
            <a:r>
              <a:rPr lang="en-US" sz="1600" b="1" err="1" smtClean="0"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16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err="1" smtClean="0">
                <a:latin typeface="Times New Roman" pitchFamily="18" charset="0"/>
                <a:cs typeface="Times New Roman" pitchFamily="18" charset="0"/>
              </a:rPr>
              <a:t>NGHỆ</a:t>
            </a:r>
            <a:r>
              <a:rPr lang="en-US" sz="16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1600" b="1" smtClean="0">
                <a:latin typeface="Times New Roman" pitchFamily="18" charset="0"/>
                <a:cs typeface="Times New Roman" pitchFamily="18" charset="0"/>
              </a:rPr>
              <a:t> TIN </a:t>
            </a:r>
            <a:endParaRPr lang="en-US" sz="1600" b="1">
              <a:latin typeface="Times New Roman" pitchFamily="18" charset="0"/>
              <a:cs typeface="Times New Roman" pitchFamily="18" charset="0"/>
            </a:endParaRPr>
          </a:p>
          <a:p>
            <a:pPr marL="26988">
              <a:spcBef>
                <a:spcPct val="20000"/>
              </a:spcBef>
              <a:defRPr/>
            </a:pPr>
            <a:r>
              <a:rPr lang="en-US" sz="1600" b="1">
                <a:latin typeface="Times New Roman" pitchFamily="18" charset="0"/>
                <a:cs typeface="Times New Roman" pitchFamily="18" charset="0"/>
              </a:rPr>
              <a:t>MÃ SINH VIÊN:                     </a:t>
            </a:r>
            <a:r>
              <a:rPr lang="en-US" sz="1600" b="1" err="1" smtClean="0">
                <a:latin typeface="Times New Roman" pitchFamily="18" charset="0"/>
                <a:cs typeface="Times New Roman" pitchFamily="18" charset="0"/>
              </a:rPr>
              <a:t>69DCTT20087</a:t>
            </a:r>
            <a:endParaRPr lang="en-US" sz="1600" b="1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362201" y="249381"/>
            <a:ext cx="4627418" cy="7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</a:t>
            </a:r>
            <a:endParaRPr lang="en-US" sz="200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exagon 3"/>
          <p:cNvSpPr/>
          <p:nvPr/>
        </p:nvSpPr>
        <p:spPr>
          <a:xfrm>
            <a:off x="393793" y="2029691"/>
            <a:ext cx="1615116" cy="14062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Biểu đồ trình tự chức năng đăng nhập</a:t>
            </a:r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008909" y="1017528"/>
            <a:ext cx="6715705" cy="412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37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362201" y="249381"/>
            <a:ext cx="4627418" cy="7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</a:t>
            </a:r>
            <a:endParaRPr lang="en-US" sz="200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exagon 3"/>
          <p:cNvSpPr/>
          <p:nvPr/>
        </p:nvSpPr>
        <p:spPr>
          <a:xfrm>
            <a:off x="393793" y="2029691"/>
            <a:ext cx="1615116" cy="14062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Biểu đồ trình tự chức năng thêm sản phẩm</a:t>
            </a:r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008909" y="962890"/>
            <a:ext cx="6743205" cy="41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96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362201" y="249381"/>
            <a:ext cx="4627418" cy="7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</a:t>
            </a:r>
            <a:endParaRPr lang="en-US" sz="200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exagon 3"/>
          <p:cNvSpPr/>
          <p:nvPr/>
        </p:nvSpPr>
        <p:spPr>
          <a:xfrm>
            <a:off x="393793" y="2029691"/>
            <a:ext cx="1615116" cy="14062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Biểu đồ hoạt động chức năng đăng nhập</a:t>
            </a: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008909" y="962889"/>
            <a:ext cx="6750080" cy="41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31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362201" y="249381"/>
            <a:ext cx="4627418" cy="7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</a:t>
            </a:r>
            <a:endParaRPr lang="en-US" sz="200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exagon 3"/>
          <p:cNvSpPr/>
          <p:nvPr/>
        </p:nvSpPr>
        <p:spPr>
          <a:xfrm>
            <a:off x="393793" y="2029691"/>
            <a:ext cx="1615116" cy="14062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Biểu đồ hoạt động chức năng quản lý sản phẩm</a:t>
            </a: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008909" y="962890"/>
            <a:ext cx="6736330" cy="41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8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362201" y="249381"/>
            <a:ext cx="4627418" cy="7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</a:t>
            </a:r>
            <a:endParaRPr lang="en-US" sz="200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exagon 3"/>
          <p:cNvSpPr/>
          <p:nvPr/>
        </p:nvSpPr>
        <p:spPr>
          <a:xfrm>
            <a:off x="636248" y="883117"/>
            <a:ext cx="1296461" cy="103573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Biểu đồ lớp</a:t>
            </a:r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932709" y="962890"/>
            <a:ext cx="6791905" cy="41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34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606545" y="108567"/>
            <a:ext cx="4400710" cy="707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SẢN PHẨM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89" y="816233"/>
            <a:ext cx="7642628" cy="377354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606545" y="108567"/>
            <a:ext cx="4400710" cy="707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SẢN PHẨM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82" y="816233"/>
            <a:ext cx="7321914" cy="389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52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606545" y="108567"/>
            <a:ext cx="4400710" cy="707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SẢN PHẨM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03" y="816233"/>
            <a:ext cx="7205197" cy="429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35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540065" y="108567"/>
            <a:ext cx="4400710" cy="707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SẢN PHẨM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47" y="816233"/>
            <a:ext cx="7844546" cy="382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89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Oval 1"/>
          <p:cNvSpPr/>
          <p:nvPr/>
        </p:nvSpPr>
        <p:spPr>
          <a:xfrm>
            <a:off x="2724726" y="455682"/>
            <a:ext cx="5096166" cy="60267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ĐỒ ÁN</a:t>
            </a:r>
            <a:endParaRPr lang="en-US" sz="2000" b="1" i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" name="Google Shape;501;p42"/>
          <p:cNvGrpSpPr/>
          <p:nvPr/>
        </p:nvGrpSpPr>
        <p:grpSpPr>
          <a:xfrm>
            <a:off x="3388115" y="1452469"/>
            <a:ext cx="3769387" cy="3299155"/>
            <a:chOff x="508217" y="1413043"/>
            <a:chExt cx="3608218" cy="2399748"/>
          </a:xfrm>
        </p:grpSpPr>
        <p:sp>
          <p:nvSpPr>
            <p:cNvPr id="42" name="Google Shape;504;p42"/>
            <p:cNvSpPr/>
            <p:nvPr/>
          </p:nvSpPr>
          <p:spPr>
            <a:xfrm>
              <a:off x="516161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</a:pPr>
              <a:r>
                <a:rPr lang="en" sz="1200" b="1" smtClean="0">
                  <a:solidFill>
                    <a:schemeClr val="lt1"/>
                  </a:solidFill>
                  <a:latin typeface="Bitter"/>
                  <a:ea typeface="Bitter"/>
                  <a:cs typeface="Bitter"/>
                  <a:sym typeface="Bitter"/>
                </a:rPr>
                <a:t>Lý do chọn đề tài</a:t>
              </a:r>
              <a:endParaRPr sz="1200" b="1" i="0" u="none" strike="noStrike" cap="non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3" name="Google Shape;505;p42"/>
            <p:cNvSpPr/>
            <p:nvPr/>
          </p:nvSpPr>
          <p:spPr>
            <a:xfrm>
              <a:off x="958817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</a:pPr>
              <a:r>
                <a:rPr lang="en" sz="1200" b="1" smtClean="0">
                  <a:solidFill>
                    <a:schemeClr val="lt1"/>
                  </a:solidFill>
                  <a:latin typeface="Bitter"/>
                  <a:ea typeface="Bitter"/>
                  <a:cs typeface="Bitter"/>
                  <a:sym typeface="Bitter"/>
                </a:rPr>
                <a:t>Kết quả dự kiến đạt được</a:t>
              </a:r>
              <a:endParaRPr sz="1200" b="1" i="0" u="none" strike="noStrike" cap="non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4" name="Google Shape;506;p42"/>
            <p:cNvSpPr/>
            <p:nvPr/>
          </p:nvSpPr>
          <p:spPr>
            <a:xfrm>
              <a:off x="739760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</a:pPr>
              <a:r>
                <a:rPr lang="en" sz="1200" b="1" smtClean="0">
                  <a:solidFill>
                    <a:schemeClr val="lt1"/>
                  </a:solidFill>
                  <a:latin typeface="Bitter"/>
                  <a:ea typeface="Bitter"/>
                  <a:cs typeface="Bitter"/>
                  <a:sym typeface="Bitter"/>
                </a:rPr>
                <a:t>Mục tieu đề tài</a:t>
              </a:r>
              <a:endParaRPr sz="1200" b="1" i="0" u="none" strike="noStrike" cap="non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5" name="Google Shape;507;p42"/>
            <p:cNvSpPr/>
            <p:nvPr/>
          </p:nvSpPr>
          <p:spPr>
            <a:xfrm>
              <a:off x="1180147" y="3133460"/>
              <a:ext cx="2278252" cy="679331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</a:pPr>
              <a:r>
                <a:rPr lang="en" sz="1200" b="1" smtClean="0">
                  <a:solidFill>
                    <a:schemeClr val="lt1"/>
                  </a:solidFill>
                  <a:latin typeface="Bitter"/>
                  <a:ea typeface="Bitter"/>
                  <a:cs typeface="Bitter"/>
                  <a:sym typeface="Bitter"/>
                </a:rPr>
                <a:t>Kết quả dự kiến đạt được</a:t>
              </a:r>
              <a:endParaRPr sz="1200" b="1" i="0" u="none" strike="noStrike" cap="non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6" name="Google Shape;508;p42"/>
            <p:cNvSpPr/>
            <p:nvPr/>
          </p:nvSpPr>
          <p:spPr>
            <a:xfrm>
              <a:off x="508217" y="1413043"/>
              <a:ext cx="3602907" cy="396816"/>
            </a:xfrm>
            <a:prstGeom prst="ellipse">
              <a:avLst/>
            </a:prstGeom>
            <a:solidFill>
              <a:srgbClr val="EDEADE">
                <a:alpha val="2514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481648" y="108567"/>
            <a:ext cx="4400710" cy="707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SẢN PHẨM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9" y="816233"/>
            <a:ext cx="7516106" cy="427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73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1533378" y="108567"/>
            <a:ext cx="6126480" cy="707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  <a:endParaRPr lang="en-US" sz="2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44858" y="1378632"/>
            <a:ext cx="5254283" cy="3038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  <a:tabLst>
                <a:tab pos="618490" algn="l"/>
              </a:tabLst>
            </a:pPr>
            <a:r>
              <a:rPr lang="en-US" sz="180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Hoàn thiện các chức năng chưa đáp ứng được như đề cương đã đưa</a:t>
            </a:r>
            <a:r>
              <a:rPr lang="en-US" sz="1800" spc="-4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ra</a:t>
            </a:r>
          </a:p>
          <a:p>
            <a:pPr marL="342900" lvl="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  <a:tabLst>
                <a:tab pos="618490" algn="l"/>
              </a:tabLst>
            </a:pPr>
            <a:r>
              <a:rPr lang="en-US" sz="180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Phát triển chức năng thanh toán</a:t>
            </a:r>
          </a:p>
          <a:p>
            <a:pPr marL="342900" lvl="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  <a:tabLst>
                <a:tab pos="618490" algn="l"/>
              </a:tabLst>
            </a:pPr>
            <a:r>
              <a:rPr lang="en-US" sz="180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Liên kết tài khoản sử dụng người dùng với nhiều mạng xã hội</a:t>
            </a:r>
            <a:r>
              <a:rPr lang="en-US" sz="1800" spc="-45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khác</a:t>
            </a:r>
          </a:p>
          <a:p>
            <a:pPr marL="342900" lvl="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  <a:tabLst>
                <a:tab pos="618490" algn="l"/>
              </a:tabLst>
            </a:pPr>
            <a:r>
              <a:rPr lang="en-US" sz="180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Phát triển thêm các chức năng theo dõi đơn hàng, đánh giá sản phẩm.</a:t>
            </a:r>
            <a:endParaRPr lang="en-US" sz="1800" dirty="0">
              <a:latin typeface="Times New Roman" panose="020206030504050203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96221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6" name="Google Shape;1476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78" name="Google Shape;1478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79" name="Google Shape;1479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80" name="Google Shape;1480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81" name="Google Shape;1481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82" name="Google Shape;1482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83" name="Google Shape;1483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84" name="Google Shape;1484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85" name="Google Shape;1485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86" name="Google Shape;1486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87" name="Google Shape;1487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88" name="Google Shape;1488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89" name="Google Shape;1489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90" name="Google Shape;1490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" name="Oval 5"/>
          <p:cNvSpPr/>
          <p:nvPr/>
        </p:nvSpPr>
        <p:spPr>
          <a:xfrm>
            <a:off x="3439391" y="0"/>
            <a:ext cx="2306781" cy="22167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 do chọn đề tài</a:t>
            </a:r>
            <a:endParaRPr 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14103" y="2216727"/>
            <a:ext cx="5134844" cy="256993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lvl="0" indent="-285750" algn="just"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Ngày nay, công nghệ thông tin đã có những bước phát triển mạnh mẽ theo cả chiều sâu và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rộng.</a:t>
            </a:r>
          </a:p>
          <a:p>
            <a:pPr marL="285750" lvl="0" indent="-285750" algn="just"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Việc kinh doanh mua bán là nhu cầu không thể thiếu đối với mỗi chúng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</a:t>
            </a: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Giúp quản lý các mặt hàng dễ dàng, giảm bớt thời gian và công sức cho khách, dễ dàng quảng bá sản phẩm đến người tiêu dùng</a:t>
            </a: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iúp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cho khách hàng giảm bớt được thời gian và công sức phải đến tận cửa hàng để lựa chọn mua các sản phẩm</a:t>
            </a:r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" name="Google Shape;456;p40"/>
          <p:cNvSpPr txBox="1">
            <a:spLocks/>
          </p:cNvSpPr>
          <p:nvPr/>
        </p:nvSpPr>
        <p:spPr>
          <a:xfrm>
            <a:off x="1647103" y="265177"/>
            <a:ext cx="5136900" cy="5523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đề tài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458;p40"/>
          <p:cNvSpPr/>
          <p:nvPr/>
        </p:nvSpPr>
        <p:spPr>
          <a:xfrm>
            <a:off x="1019599" y="1349137"/>
            <a:ext cx="2813100" cy="1584600"/>
          </a:xfrm>
          <a:prstGeom prst="rect">
            <a:avLst/>
          </a:prstGeom>
          <a:solidFill>
            <a:srgbClr val="EDEADE">
              <a:alpha val="2514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dk1"/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rPr>
              <a:t>Củng cố kỹ năng phân tích thiết kế hệ thống đã được họcw</a:t>
            </a:r>
            <a:endParaRPr>
              <a:solidFill>
                <a:schemeClr val="dk1"/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</p:txBody>
      </p:sp>
      <p:sp>
        <p:nvSpPr>
          <p:cNvPr id="6" name="Google Shape;459;p40"/>
          <p:cNvSpPr/>
          <p:nvPr/>
        </p:nvSpPr>
        <p:spPr>
          <a:xfrm>
            <a:off x="3918012" y="1363400"/>
            <a:ext cx="3320987" cy="1584600"/>
          </a:xfrm>
          <a:prstGeom prst="rect">
            <a:avLst/>
          </a:prstGeom>
          <a:solidFill>
            <a:srgbClr val="EDEADE">
              <a:alpha val="2514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chemeClr val="dk1"/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rPr>
              <a:t>Xây dựng Website bằng ngôn ngữ lập trình PHP, với sự hỗ trợ của các framework Laravel và hệ quản trị có sở dữ liệu MySQL</a:t>
            </a:r>
            <a:endParaRPr>
              <a:solidFill>
                <a:schemeClr val="dk1"/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</p:txBody>
      </p:sp>
      <p:sp>
        <p:nvSpPr>
          <p:cNvPr id="7" name="Google Shape;460;p40"/>
          <p:cNvSpPr/>
          <p:nvPr/>
        </p:nvSpPr>
        <p:spPr>
          <a:xfrm>
            <a:off x="1019599" y="3032081"/>
            <a:ext cx="2813100" cy="1584600"/>
          </a:xfrm>
          <a:prstGeom prst="rect">
            <a:avLst/>
          </a:prstGeom>
          <a:solidFill>
            <a:srgbClr val="EDEADE">
              <a:alpha val="2514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chemeClr val="dk1"/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rPr>
              <a:t>Củng cố kĩ năng thông qua một hệ thống thực tiễn</a:t>
            </a:r>
            <a:endParaRPr>
              <a:solidFill>
                <a:schemeClr val="dk1"/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</p:txBody>
      </p:sp>
      <p:sp>
        <p:nvSpPr>
          <p:cNvPr id="8" name="Google Shape;461;p40"/>
          <p:cNvSpPr/>
          <p:nvPr/>
        </p:nvSpPr>
        <p:spPr>
          <a:xfrm>
            <a:off x="3918012" y="3090524"/>
            <a:ext cx="3320987" cy="1584600"/>
          </a:xfrm>
          <a:prstGeom prst="rect">
            <a:avLst/>
          </a:prstGeom>
          <a:solidFill>
            <a:srgbClr val="EDEADE">
              <a:alpha val="2514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chemeClr val="dk1"/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rPr>
              <a:t>Xây dựng hệ thống với đầy đủ chức năng cần thiết, nhằm giúp người quản lý dễ dàng kiểm tra và đáp ứng nhu cầu cho khách hàng</a:t>
            </a:r>
            <a:endParaRPr>
              <a:solidFill>
                <a:schemeClr val="dk1"/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</p:txBody>
      </p:sp>
      <p:sp>
        <p:nvSpPr>
          <p:cNvPr id="9" name="Google Shape;462;p40"/>
          <p:cNvSpPr/>
          <p:nvPr/>
        </p:nvSpPr>
        <p:spPr>
          <a:xfrm>
            <a:off x="260723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63;p40"/>
          <p:cNvSpPr/>
          <p:nvPr/>
        </p:nvSpPr>
        <p:spPr>
          <a:xfrm rot="5400000">
            <a:off x="2709463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64;p40"/>
          <p:cNvSpPr/>
          <p:nvPr/>
        </p:nvSpPr>
        <p:spPr>
          <a:xfrm rot="10800000">
            <a:off x="2709463" y="1836733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65;p40"/>
          <p:cNvSpPr/>
          <p:nvPr/>
        </p:nvSpPr>
        <p:spPr>
          <a:xfrm rot="-5400000">
            <a:off x="2607235" y="1836733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66;p40"/>
          <p:cNvSpPr/>
          <p:nvPr/>
        </p:nvSpPr>
        <p:spPr>
          <a:xfrm>
            <a:off x="2663756" y="2242577"/>
            <a:ext cx="323011" cy="4984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>
              <a:ln>
                <a:noFill/>
              </a:ln>
              <a:solidFill>
                <a:schemeClr val="lt1"/>
              </a:solidFill>
              <a:latin typeface="Dancing Script"/>
            </a:endParaRPr>
          </a:p>
        </p:txBody>
      </p:sp>
      <p:sp>
        <p:nvSpPr>
          <p:cNvPr id="14" name="Google Shape;467;p40"/>
          <p:cNvSpPr/>
          <p:nvPr/>
        </p:nvSpPr>
        <p:spPr>
          <a:xfrm>
            <a:off x="3631292" y="2250297"/>
            <a:ext cx="584261" cy="4984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>
              <a:ln>
                <a:noFill/>
              </a:ln>
              <a:solidFill>
                <a:schemeClr val="lt1"/>
              </a:solidFill>
              <a:latin typeface="Dancing Script"/>
            </a:endParaRPr>
          </a:p>
        </p:txBody>
      </p:sp>
      <p:sp>
        <p:nvSpPr>
          <p:cNvPr id="15" name="Google Shape;468;p40"/>
          <p:cNvSpPr/>
          <p:nvPr/>
        </p:nvSpPr>
        <p:spPr>
          <a:xfrm>
            <a:off x="2629169" y="3296794"/>
            <a:ext cx="377979" cy="49778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>
              <a:ln>
                <a:noFill/>
              </a:ln>
              <a:solidFill>
                <a:schemeClr val="lt1"/>
              </a:solidFill>
              <a:latin typeface="Dancing Script"/>
            </a:endParaRPr>
          </a:p>
        </p:txBody>
      </p:sp>
      <p:sp>
        <p:nvSpPr>
          <p:cNvPr id="16" name="Google Shape;469;p40"/>
          <p:cNvSpPr/>
          <p:nvPr/>
        </p:nvSpPr>
        <p:spPr>
          <a:xfrm>
            <a:off x="3745551" y="3304514"/>
            <a:ext cx="382920" cy="4984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>
              <a:ln>
                <a:noFill/>
              </a:ln>
              <a:solidFill>
                <a:schemeClr val="lt1"/>
              </a:solidFill>
              <a:latin typeface="Dancing Script"/>
            </a:endParaRPr>
          </a:p>
        </p:txBody>
      </p:sp>
      <p:sp>
        <p:nvSpPr>
          <p:cNvPr id="17" name="Google Shape;470;p40"/>
          <p:cNvSpPr/>
          <p:nvPr/>
        </p:nvSpPr>
        <p:spPr>
          <a:xfrm>
            <a:off x="6786352" y="883151"/>
            <a:ext cx="548707" cy="547209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Google Shape;224;p27"/>
          <p:cNvSpPr txBox="1">
            <a:spLocks/>
          </p:cNvSpPr>
          <p:nvPr/>
        </p:nvSpPr>
        <p:spPr>
          <a:xfrm>
            <a:off x="1865970" y="430169"/>
            <a:ext cx="5136900" cy="5523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dự kiến đạt được</a:t>
            </a:r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Google Shape;229;p27"/>
          <p:cNvCxnSpPr/>
          <p:nvPr/>
        </p:nvCxnSpPr>
        <p:spPr>
          <a:xfrm rot="10800000">
            <a:off x="2293004" y="2758831"/>
            <a:ext cx="426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7" name="Google Shape;230;p27"/>
          <p:cNvSpPr txBox="1"/>
          <p:nvPr/>
        </p:nvSpPr>
        <p:spPr>
          <a:xfrm>
            <a:off x="5673637" y="1018309"/>
            <a:ext cx="2057199" cy="1557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rPr>
              <a:t>IDE</a:t>
            </a:r>
            <a:endParaRPr sz="2400" b="1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  <a:p>
            <a:pPr lvl="0"/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Biết cách thiết kế và xây dựng hệ thống dựa trên công cụ SublimeText 3.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Google Shape;231;p27"/>
          <p:cNvCxnSpPr/>
          <p:nvPr/>
        </p:nvCxnSpPr>
        <p:spPr>
          <a:xfrm>
            <a:off x="4663427" y="2110657"/>
            <a:ext cx="87925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9" name="Google Shape;232;p27"/>
          <p:cNvSpPr txBox="1"/>
          <p:nvPr/>
        </p:nvSpPr>
        <p:spPr>
          <a:xfrm>
            <a:off x="5679306" y="3158637"/>
            <a:ext cx="2051529" cy="1556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rPr>
              <a:t>Views</a:t>
            </a:r>
            <a:endParaRPr sz="2400" b="1" smtClean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giao diện website dễ sử dụng, thân thiện với người dùng.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smtClean="0">
              <a:solidFill>
                <a:schemeClr val="dk1"/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</p:txBody>
      </p:sp>
      <p:cxnSp>
        <p:nvCxnSpPr>
          <p:cNvPr id="10" name="Google Shape;233;p27"/>
          <p:cNvCxnSpPr/>
          <p:nvPr/>
        </p:nvCxnSpPr>
        <p:spPr>
          <a:xfrm>
            <a:off x="4663348" y="4053757"/>
            <a:ext cx="879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11" name="Google Shape;234;p27"/>
          <p:cNvGrpSpPr/>
          <p:nvPr/>
        </p:nvGrpSpPr>
        <p:grpSpPr>
          <a:xfrm>
            <a:off x="2115715" y="1133920"/>
            <a:ext cx="3814835" cy="3790597"/>
            <a:chOff x="1422988" y="1113138"/>
            <a:chExt cx="3814835" cy="3790597"/>
          </a:xfrm>
        </p:grpSpPr>
        <p:sp>
          <p:nvSpPr>
            <p:cNvPr id="12" name="Google Shape;235;p27"/>
            <p:cNvSpPr/>
            <p:nvPr/>
          </p:nvSpPr>
          <p:spPr>
            <a:xfrm rot="3600185">
              <a:off x="1930758" y="1621306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6;p27"/>
            <p:cNvSpPr/>
            <p:nvPr/>
          </p:nvSpPr>
          <p:spPr>
            <a:xfrm rot="10800000">
              <a:off x="1944265" y="1600024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7;p27"/>
            <p:cNvSpPr/>
            <p:nvPr/>
          </p:nvSpPr>
          <p:spPr>
            <a:xfrm rot="-3600185">
              <a:off x="1955393" y="1620909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238;p27"/>
            <p:cNvGrpSpPr/>
            <p:nvPr/>
          </p:nvGrpSpPr>
          <p:grpSpPr>
            <a:xfrm rot="-7200165">
              <a:off x="2098454" y="3263580"/>
              <a:ext cx="585011" cy="585536"/>
              <a:chOff x="2255558" y="-458638"/>
              <a:chExt cx="588000" cy="588000"/>
            </a:xfrm>
          </p:grpSpPr>
          <p:sp>
            <p:nvSpPr>
              <p:cNvPr id="25" name="Google Shape;239;p27"/>
              <p:cNvSpPr/>
              <p:nvPr/>
            </p:nvSpPr>
            <p:spPr>
              <a:xfrm rot="39023">
                <a:off x="2258839" y="-455357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40;p27"/>
              <p:cNvSpPr/>
              <p:nvPr/>
            </p:nvSpPr>
            <p:spPr>
              <a:xfrm rot="10800000">
                <a:off x="2258805" y="-455324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241;p27"/>
            <p:cNvGrpSpPr/>
            <p:nvPr/>
          </p:nvGrpSpPr>
          <p:grpSpPr>
            <a:xfrm>
              <a:off x="3024872" y="1617126"/>
              <a:ext cx="585001" cy="585530"/>
              <a:chOff x="724470" y="1197910"/>
              <a:chExt cx="588000" cy="588000"/>
            </a:xfrm>
          </p:grpSpPr>
          <p:sp>
            <p:nvSpPr>
              <p:cNvPr id="23" name="Google Shape;242;p27"/>
              <p:cNvSpPr/>
              <p:nvPr/>
            </p:nvSpPr>
            <p:spPr>
              <a:xfrm rot="39023">
                <a:off x="727752" y="12011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3;p27"/>
              <p:cNvSpPr/>
              <p:nvPr/>
            </p:nvSpPr>
            <p:spPr>
              <a:xfrm rot="10800000">
                <a:off x="727718" y="12012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244;p27"/>
            <p:cNvGrpSpPr/>
            <p:nvPr/>
          </p:nvGrpSpPr>
          <p:grpSpPr>
            <a:xfrm rot="7200165">
              <a:off x="3990705" y="3241511"/>
              <a:ext cx="585011" cy="585536"/>
              <a:chOff x="2934698" y="1696172"/>
              <a:chExt cx="588000" cy="588000"/>
            </a:xfrm>
          </p:grpSpPr>
          <p:sp>
            <p:nvSpPr>
              <p:cNvPr id="21" name="Google Shape;245;p27"/>
              <p:cNvSpPr/>
              <p:nvPr/>
            </p:nvSpPr>
            <p:spPr>
              <a:xfrm rot="39023">
                <a:off x="2937979" y="1699453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46;p27"/>
              <p:cNvSpPr/>
              <p:nvPr/>
            </p:nvSpPr>
            <p:spPr>
              <a:xfrm rot="10800000">
                <a:off x="2937945" y="169948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" name="Google Shape;247;p27"/>
            <p:cNvSpPr txBox="1"/>
            <p:nvPr/>
          </p:nvSpPr>
          <p:spPr>
            <a:xfrm>
              <a:off x="3095325" y="1692107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Dancing Script"/>
                  <a:ea typeface="Dancing Script"/>
                  <a:cs typeface="Dancing Script"/>
                  <a:sym typeface="Dancing Script"/>
                </a:rPr>
                <a:t>03 </a:t>
              </a:r>
              <a:endParaRPr sz="1600" b="1">
                <a:solidFill>
                  <a:srgbClr val="FFFFFF"/>
                </a:solidFill>
                <a:latin typeface="Dancing Script"/>
                <a:ea typeface="Dancing Script"/>
                <a:cs typeface="Dancing Script"/>
                <a:sym typeface="Dancing Script"/>
              </a:endParaRPr>
            </a:p>
          </p:txBody>
        </p:sp>
        <p:sp>
          <p:nvSpPr>
            <p:cNvPr id="19" name="Google Shape;248;p27"/>
            <p:cNvSpPr txBox="1"/>
            <p:nvPr/>
          </p:nvSpPr>
          <p:spPr>
            <a:xfrm>
              <a:off x="2136423" y="332423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Dancing Script"/>
                  <a:ea typeface="Dancing Script"/>
                  <a:cs typeface="Dancing Script"/>
                  <a:sym typeface="Dancing Script"/>
                </a:rPr>
                <a:t>01 </a:t>
              </a:r>
              <a:endParaRPr sz="1600" b="1">
                <a:solidFill>
                  <a:srgbClr val="FFFFFF"/>
                </a:solidFill>
                <a:latin typeface="Dancing Script"/>
                <a:ea typeface="Dancing Script"/>
                <a:cs typeface="Dancing Script"/>
                <a:sym typeface="Dancing Script"/>
              </a:endParaRPr>
            </a:p>
          </p:txBody>
        </p:sp>
        <p:sp>
          <p:nvSpPr>
            <p:cNvPr id="20" name="Google Shape;249;p27"/>
            <p:cNvSpPr txBox="1"/>
            <p:nvPr/>
          </p:nvSpPr>
          <p:spPr>
            <a:xfrm>
              <a:off x="4042652" y="329466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Dancing Script"/>
                  <a:ea typeface="Dancing Script"/>
                  <a:cs typeface="Dancing Script"/>
                  <a:sym typeface="Dancing Script"/>
                </a:rPr>
                <a:t>02 </a:t>
              </a:r>
              <a:endParaRPr sz="1600" b="1">
                <a:solidFill>
                  <a:srgbClr val="FFFFFF"/>
                </a:solidFill>
                <a:latin typeface="Dancing Script"/>
                <a:ea typeface="Dancing Script"/>
                <a:cs typeface="Dancing Script"/>
                <a:sym typeface="Dancing Script"/>
              </a:endParaRPr>
            </a:p>
          </p:txBody>
        </p:sp>
      </p:grpSp>
      <p:sp>
        <p:nvSpPr>
          <p:cNvPr id="27" name="Google Shape;230;p27"/>
          <p:cNvSpPr txBox="1"/>
          <p:nvPr/>
        </p:nvSpPr>
        <p:spPr>
          <a:xfrm>
            <a:off x="502861" y="1930673"/>
            <a:ext cx="1683881" cy="144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rPr>
              <a:t>Function</a:t>
            </a:r>
            <a:endParaRPr sz="2400" b="1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  <a:p>
            <a:pPr lvl="0"/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trang người dùng, trang quản lý với đầy đủ các chức năng.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/>
          <p:nvPr/>
        </p:nvSpPr>
        <p:spPr>
          <a:xfrm>
            <a:off x="1216602" y="351559"/>
            <a:ext cx="704700" cy="7047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2" name="Google Shape;254;p28"/>
          <p:cNvSpPr txBox="1">
            <a:spLocks/>
          </p:cNvSpPr>
          <p:nvPr/>
        </p:nvSpPr>
        <p:spPr>
          <a:xfrm>
            <a:off x="2238450" y="442434"/>
            <a:ext cx="5136900" cy="5523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Tóm tắt nội dung đồ án</a:t>
            </a:r>
            <a:endParaRPr lang="en-US" sz="1800" b="1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Google Shape;262;p28"/>
          <p:cNvSpPr/>
          <p:nvPr/>
        </p:nvSpPr>
        <p:spPr>
          <a:xfrm>
            <a:off x="7830400" y="2952034"/>
            <a:ext cx="585016" cy="590016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8" dist="9525" dir="5400000" algn="bl" rotWithShape="0">
              <a:schemeClr val="lt2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40968955"/>
              </p:ext>
            </p:extLst>
          </p:nvPr>
        </p:nvGraphicFramePr>
        <p:xfrm>
          <a:off x="2500118" y="1162720"/>
          <a:ext cx="4613564" cy="358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AutoShape 2" descr="Thông tin về mô hình MV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Thông tin về mô hình MV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MVC là gì? Ứng dụng của mô hình MVC | Thiết kế web Monam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95" y="1051660"/>
            <a:ext cx="6627524" cy="347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251364" y="312738"/>
            <a:ext cx="5022272" cy="518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 sở lý thuyết</a:t>
            </a:r>
            <a:endParaRPr lang="en-US" sz="2000" b="1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362201" y="249381"/>
            <a:ext cx="4627418" cy="7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</a:t>
            </a:r>
            <a:endParaRPr lang="en-US" sz="200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2008910" y="1046018"/>
            <a:ext cx="6359235" cy="3810000"/>
          </a:xfrm>
          <a:prstGeom prst="rect">
            <a:avLst/>
          </a:prstGeom>
        </p:spPr>
      </p:pic>
      <p:sp>
        <p:nvSpPr>
          <p:cNvPr id="4" name="Hexagon 3"/>
          <p:cNvSpPr/>
          <p:nvPr/>
        </p:nvSpPr>
        <p:spPr>
          <a:xfrm>
            <a:off x="393793" y="2029691"/>
            <a:ext cx="1615116" cy="14062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Biểu đồ Usecase tổng quát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362201" y="249381"/>
            <a:ext cx="4627418" cy="7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</a:t>
            </a:r>
            <a:endParaRPr lang="en-US" sz="200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exagon 3"/>
          <p:cNvSpPr/>
          <p:nvPr/>
        </p:nvSpPr>
        <p:spPr>
          <a:xfrm>
            <a:off x="393793" y="2029691"/>
            <a:ext cx="1615116" cy="14062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Biểu đồ Usecase khách hàng</a:t>
            </a:r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202873" y="1237141"/>
            <a:ext cx="5902267" cy="324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34992"/>
      </p:ext>
    </p:extLst>
  </p:cSld>
  <p:clrMapOvr>
    <a:masterClrMapping/>
  </p:clrMapOvr>
</p:sld>
</file>

<file path=ppt/theme/theme1.xml><?xml version="1.0" encoding="utf-8"?>
<a:theme xmlns:a="http://schemas.openxmlformats.org/drawingml/2006/main" name="Puck template">
  <a:themeElements>
    <a:clrScheme name="Custom 347">
      <a:dk1>
        <a:srgbClr val="212A2E"/>
      </a:dk1>
      <a:lt1>
        <a:srgbClr val="FFFFFF"/>
      </a:lt1>
      <a:dk2>
        <a:srgbClr val="617A86"/>
      </a:dk2>
      <a:lt2>
        <a:srgbClr val="A1BECC"/>
      </a:lt2>
      <a:accent1>
        <a:srgbClr val="00D1C6"/>
      </a:accent1>
      <a:accent2>
        <a:srgbClr val="00ACC3"/>
      </a:accent2>
      <a:accent3>
        <a:srgbClr val="BBCD00"/>
      </a:accent3>
      <a:accent4>
        <a:srgbClr val="65BB48"/>
      </a:accent4>
      <a:accent5>
        <a:srgbClr val="F8BB00"/>
      </a:accent5>
      <a:accent6>
        <a:srgbClr val="EF6222"/>
      </a:accent6>
      <a:hlink>
        <a:srgbClr val="617A8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545</Words>
  <Application>Microsoft Office PowerPoint</Application>
  <PresentationFormat>On-screen Show (16:9)</PresentationFormat>
  <Paragraphs>90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Times New Roman</vt:lpstr>
      <vt:lpstr>Calibri</vt:lpstr>
      <vt:lpstr>Varela Round</vt:lpstr>
      <vt:lpstr>Bitter</vt:lpstr>
      <vt:lpstr>Arial</vt:lpstr>
      <vt:lpstr>Wingdings</vt:lpstr>
      <vt:lpstr>Montserrat</vt:lpstr>
      <vt:lpstr>Dancing Script</vt:lpstr>
      <vt:lpstr>Nixie One</vt:lpstr>
      <vt:lpstr>Puck template</vt:lpstr>
      <vt:lpstr>ĐỒ ÁN TỐT NGHIỆP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TỐT NGHIỆP</dc:title>
  <dc:creator>Nguyen Long</dc:creator>
  <cp:lastModifiedBy>Nguyen Long</cp:lastModifiedBy>
  <cp:revision>16</cp:revision>
  <dcterms:modified xsi:type="dcterms:W3CDTF">2022-06-09T12:58:10Z</dcterms:modified>
</cp:coreProperties>
</file>